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349" r:id="rId4"/>
    <p:sldId id="343" r:id="rId5"/>
    <p:sldId id="342" r:id="rId6"/>
    <p:sldId id="345" r:id="rId7"/>
    <p:sldId id="348" r:id="rId8"/>
    <p:sldId id="340" r:id="rId9"/>
    <p:sldId id="344" r:id="rId10"/>
    <p:sldId id="347" r:id="rId11"/>
    <p:sldId id="316" r:id="rId12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DC7672-EA69-4F7F-AE74-B20A1F43D1C5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9E63-7188-441E-9918-B1035272BA84}" type="slidenum">
              <a:rPr lang="fi-FI"/>
              <a:pPr/>
              <a:t>1</a:t>
            </a:fld>
            <a:endParaRPr lang="fi-FI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EB322-BD2C-45FB-9B8A-83D5392D7A3D}" type="slidenum">
              <a:rPr lang="en-GB"/>
              <a:pPr/>
              <a:t>2</a:t>
            </a:fld>
            <a:endParaRPr lang="en-GB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FD106-0B7B-494D-BC1E-0392346B9F3C}" type="slidenum">
              <a:rPr lang="fi-FI"/>
              <a:pPr/>
              <a:t>4</a:t>
            </a:fld>
            <a:endParaRPr lang="fi-FI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A45AD-A84B-47C1-9329-63EC9115494A}" type="slidenum">
              <a:rPr lang="fi-FI"/>
              <a:pPr/>
              <a:t>5</a:t>
            </a:fld>
            <a:endParaRPr lang="fi-FI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C78AF-C337-4A51-B522-17C137EE3CFA}" type="slidenum">
              <a:rPr lang="fi-FI"/>
              <a:pPr/>
              <a:t>6</a:t>
            </a:fld>
            <a:endParaRPr lang="fi-FI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0A77D-8549-4DF6-B663-69E4968562F9}" type="slidenum">
              <a:rPr lang="fi-FI"/>
              <a:pPr/>
              <a:t>9</a:t>
            </a:fld>
            <a:endParaRPr lang="fi-FI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66C5-4AB7-4D2E-9D1B-F8775F378A1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47F1-0379-46F1-A1AA-258CC9F0E2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4E4-E391-4042-8053-078CA03C513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FCD-9F21-4DCB-8AF6-4BB6465442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4B8-2830-4F20-BCFB-1EBEAFE8A8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39"/>
          </a:xfrm>
        </p:spPr>
        <p:txBody>
          <a:bodyPr/>
          <a:lstStyle>
            <a:lvl1pPr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460D-E300-42F3-826F-4C4A6A46AA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C8E0-F19B-4E98-88A3-EAF847D512D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78A-6DEB-41AB-8D36-5C07C3502EF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EB5A-BECD-4998-A61E-FD514C38153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40B2-4CD0-4D26-B692-4E2B9EF0945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1DAD-060F-4EDA-A14D-1E6E7E6822D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2351-6F0E-4CB0-BE55-79E749694E1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227269"/>
          </a:xfrm>
        </p:spPr>
        <p:txBody>
          <a:bodyPr>
            <a:normAutofit/>
          </a:bodyPr>
          <a:lstStyle/>
          <a:p>
            <a:r>
              <a:rPr lang="fi-FI" dirty="0" smtClean="0"/>
              <a:t>T-110.5290</a:t>
            </a:r>
            <a:br>
              <a:rPr lang="fi-FI" dirty="0" smtClean="0"/>
            </a:br>
            <a:r>
              <a:rPr lang="fi-FI" dirty="0" smtClean="0"/>
              <a:t>Seminar on Network Security</a:t>
            </a:r>
            <a:br>
              <a:rPr lang="fi-FI" dirty="0" smtClean="0"/>
            </a:br>
            <a:r>
              <a:rPr lang="fi-FI" dirty="0" smtClean="0"/>
              <a:t>2010</a:t>
            </a:r>
            <a:endParaRPr lang="fi-FI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Some detailed advice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Think, can you write it in fewer words?</a:t>
            </a:r>
          </a:p>
          <a:p>
            <a:r>
              <a:rPr lang="en-US" dirty="0" smtClean="0"/>
              <a:t>Avoid meaningless boilerplate text</a:t>
            </a:r>
          </a:p>
          <a:p>
            <a:r>
              <a:rPr lang="en-US" dirty="0" smtClean="0"/>
              <a:t>Don’t use unnecessary animations</a:t>
            </a:r>
          </a:p>
          <a:p>
            <a:r>
              <a:rPr lang="en-US" dirty="0" smtClean="0"/>
              <a:t>Use color and pictures when </a:t>
            </a:r>
            <a:r>
              <a:rPr lang="en-US" dirty="0" smtClean="0"/>
              <a:t>meaningful </a:t>
            </a:r>
            <a:endParaRPr lang="en-US" dirty="0" smtClean="0"/>
          </a:p>
          <a:p>
            <a:r>
              <a:rPr lang="en-US" dirty="0" smtClean="0"/>
              <a:t>Show the whole slide, not bullet by bullet</a:t>
            </a:r>
            <a:endParaRPr lang="fi-FI" dirty="0" smtClean="0"/>
          </a:p>
          <a:p>
            <a:r>
              <a:rPr lang="fi-FI" dirty="0" smtClean="0"/>
              <a:t>Don</a:t>
            </a:r>
            <a:r>
              <a:rPr lang="en-US" dirty="0" smtClean="0"/>
              <a:t>’t read directly from the slide</a:t>
            </a:r>
            <a:endParaRPr lang="fi-FI" dirty="0" smtClean="0"/>
          </a:p>
          <a:p>
            <a:r>
              <a:rPr lang="en-US" dirty="0" smtClean="0"/>
              <a:t>Practiced </a:t>
            </a:r>
            <a:r>
              <a:rPr lang="en-US" dirty="0" smtClean="0"/>
              <a:t>timing often fails; plan what to do if you run out of time or finish too </a:t>
            </a:r>
            <a:r>
              <a:rPr lang="en-US" dirty="0" smtClean="0"/>
              <a:t>early</a:t>
            </a:r>
          </a:p>
          <a:p>
            <a:r>
              <a:rPr lang="fi-FI" dirty="0" smtClean="0"/>
              <a:t>Stop </a:t>
            </a:r>
            <a:r>
              <a:rPr lang="fi-FI" dirty="0" smtClean="0"/>
              <a:t>for a </a:t>
            </a:r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 </a:t>
            </a:r>
            <a:r>
              <a:rPr lang="fi-FI" dirty="0" err="1" smtClean="0"/>
              <a:t>moving</a:t>
            </a:r>
            <a:r>
              <a:rPr lang="fi-FI" dirty="0" smtClean="0"/>
              <a:t> to the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slide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Today</a:t>
            </a:r>
            <a:r>
              <a:rPr lang="en-US" dirty="0" smtClean="0"/>
              <a:t>’s agenda</a:t>
            </a:r>
            <a:endParaRPr lang="en-US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Seminar arrangements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Advice on the presentation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4348" y="2928934"/>
            <a:ext cx="7772400" cy="1362075"/>
          </a:xfrm>
        </p:spPr>
        <p:txBody>
          <a:bodyPr/>
          <a:lstStyle/>
          <a:p>
            <a:r>
              <a:rPr lang="fi-FI" dirty="0" smtClean="0"/>
              <a:t>Seminar arrangements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 flipV="1">
            <a:off x="722313" y="2500306"/>
            <a:ext cx="7772400" cy="406407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9–10 </a:t>
            </a:r>
            <a:r>
              <a:rPr lang="fi-FI" dirty="0" err="1" smtClean="0"/>
              <a:t>December</a:t>
            </a:r>
            <a:r>
              <a:rPr lang="fi-FI" dirty="0" smtClean="0"/>
              <a:t> </a:t>
            </a:r>
            <a:r>
              <a:rPr lang="fi-FI" dirty="0" smtClean="0"/>
              <a:t>2009;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detailed schedule </a:t>
            </a:r>
            <a:r>
              <a:rPr lang="en-GB" dirty="0" smtClean="0"/>
              <a:t>later in Noppa</a:t>
            </a:r>
            <a:endParaRPr lang="en-GB" dirty="0" smtClean="0"/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Attendance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mandatory</a:t>
            </a:r>
            <a:endParaRPr lang="fi-FI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i-FI" dirty="0" smtClean="0"/>
              <a:t>Presentations </a:t>
            </a:r>
            <a:r>
              <a:rPr lang="fi-FI" dirty="0"/>
              <a:t>are 15 </a:t>
            </a:r>
            <a:r>
              <a:rPr lang="fi-FI" dirty="0" smtClean="0"/>
              <a:t>minutes, followed </a:t>
            </a:r>
            <a:r>
              <a:rPr lang="fi-FI" dirty="0"/>
              <a:t>by 5 minutes </a:t>
            </a:r>
            <a:r>
              <a:rPr lang="fi-FI" dirty="0" smtClean="0"/>
              <a:t>discussion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Upload your presentation to Optima — PowerPoint or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PDF</a:t>
            </a:r>
          </a:p>
          <a:p>
            <a:pPr lvl="1"/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Ok to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make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minor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updates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to the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presentation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after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the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submission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deadline</a:t>
            </a:r>
            <a:endParaRPr lang="fi-FI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i-FI" dirty="0" smtClean="0"/>
              <a:t>Practise the presentation; find a test audience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 not overrun your time!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i-FI" dirty="0" smtClean="0"/>
              <a:t>Seminar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Grading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Approximate</a:t>
            </a:r>
            <a:r>
              <a:rPr lang="fi-FI" dirty="0" smtClean="0"/>
              <a:t> </a:t>
            </a:r>
            <a:r>
              <a:rPr lang="fi-FI" dirty="0" err="1" smtClean="0"/>
              <a:t>guideline</a:t>
            </a:r>
            <a:r>
              <a:rPr lang="fi-FI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paper 60%</a:t>
            </a:r>
          </a:p>
          <a:p>
            <a:pPr lvl="1"/>
            <a:r>
              <a:rPr lang="en-US" dirty="0"/>
              <a:t>Presenting 25%</a:t>
            </a:r>
          </a:p>
          <a:p>
            <a:pPr lvl="1"/>
            <a:r>
              <a:rPr lang="en-US" dirty="0"/>
              <a:t>Opponent tasks 15</a:t>
            </a:r>
            <a:r>
              <a:rPr lang="en-US" dirty="0" smtClean="0"/>
              <a:t>%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paper</a:t>
            </a:r>
            <a:r>
              <a:rPr lang="fi-FI" dirty="0" smtClean="0"/>
              <a:t> is the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part</a:t>
            </a:r>
            <a:r>
              <a:rPr lang="fi-FI" dirty="0" smtClean="0"/>
              <a:t>; </a:t>
            </a:r>
            <a:r>
              <a:rPr lang="fi-FI" dirty="0" err="1" smtClean="0"/>
              <a:t>presentation</a:t>
            </a:r>
            <a:r>
              <a:rPr lang="fi-FI" dirty="0" smtClean="0"/>
              <a:t> is an </a:t>
            </a:r>
            <a:r>
              <a:rPr lang="fi-FI" dirty="0" err="1" smtClean="0"/>
              <a:t>opportunity</a:t>
            </a:r>
            <a:r>
              <a:rPr lang="fi-FI" dirty="0" smtClean="0"/>
              <a:t> to </a:t>
            </a:r>
            <a:r>
              <a:rPr lang="fi-FI" dirty="0" err="1" smtClean="0"/>
              <a:t>explain</a:t>
            </a:r>
            <a:r>
              <a:rPr lang="fi-FI" dirty="0" smtClean="0"/>
              <a:t> the </a:t>
            </a:r>
            <a:r>
              <a:rPr lang="fi-FI" dirty="0" err="1" smtClean="0"/>
              <a:t>paper</a:t>
            </a:r>
            <a:endParaRPr lang="en-US" dirty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Opponent tasks</a:t>
            </a:r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Read the paper before the seminar day and prepare some questions</a:t>
            </a:r>
          </a:p>
          <a:p>
            <a:r>
              <a:rPr lang="fi-FI" dirty="0" smtClean="0"/>
              <a:t>Take notes of the presentation</a:t>
            </a:r>
          </a:p>
          <a:p>
            <a:r>
              <a:rPr lang="fi-FI" dirty="0" smtClean="0"/>
              <a:t>At the end of the presentation, audience may ask questions; opponent must ask at least one question</a:t>
            </a:r>
          </a:p>
          <a:p>
            <a:r>
              <a:rPr lang="fi-FI" dirty="0" err="1" smtClean="0"/>
              <a:t>Submit</a:t>
            </a:r>
            <a:r>
              <a:rPr lang="fi-FI" dirty="0" smtClean="0"/>
              <a:t> </a:t>
            </a:r>
            <a:r>
              <a:rPr lang="fi-FI" dirty="0" err="1" smtClean="0"/>
              <a:t>comments</a:t>
            </a:r>
            <a:r>
              <a:rPr lang="fi-FI" dirty="0" smtClean="0"/>
              <a:t> on the </a:t>
            </a:r>
            <a:r>
              <a:rPr lang="fi-FI" dirty="0" err="1" smtClean="0"/>
              <a:t>final</a:t>
            </a:r>
            <a:r>
              <a:rPr lang="fi-FI" dirty="0" smtClean="0"/>
              <a:t> </a:t>
            </a:r>
            <a:r>
              <a:rPr lang="fi-FI" dirty="0" err="1" smtClean="0"/>
              <a:t>paper</a:t>
            </a:r>
            <a:r>
              <a:rPr lang="fi-FI" dirty="0" smtClean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presentation</a:t>
            </a:r>
            <a:r>
              <a:rPr lang="fi-FI" dirty="0" smtClean="0"/>
              <a:t> to </a:t>
            </a:r>
            <a:r>
              <a:rPr lang="fi-FI" dirty="0" err="1" smtClean="0"/>
              <a:t>Optima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13.12.2008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57496"/>
            <a:ext cx="7772400" cy="1362075"/>
          </a:xfrm>
        </p:spPr>
        <p:txBody>
          <a:bodyPr/>
          <a:lstStyle/>
          <a:p>
            <a:r>
              <a:rPr lang="fi-FI" dirty="0" smtClean="0"/>
              <a:t>Advice for the presentation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2500298" y="4857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fi-FI" dirty="0" smtClean="0"/>
              <a:t>What is a good presentation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You are the teacher! </a:t>
            </a:r>
            <a:r>
              <a:rPr lang="en-US" dirty="0" smtClean="0"/>
              <a:t>What do you want the audience to learn?</a:t>
            </a:r>
          </a:p>
          <a:p>
            <a:r>
              <a:rPr lang="fi-FI" dirty="0" smtClean="0"/>
              <a:t>What should the audience remember? Could be:</a:t>
            </a:r>
          </a:p>
          <a:p>
            <a:pPr lvl="1"/>
            <a:r>
              <a:rPr lang="fi-FI" dirty="0" smtClean="0"/>
              <a:t>Key technical ideas</a:t>
            </a:r>
          </a:p>
          <a:p>
            <a:pPr lvl="1"/>
            <a:r>
              <a:rPr lang="fi-FI" dirty="0" smtClean="0"/>
              <a:t>Enough to be able to read the paper and learn more</a:t>
            </a:r>
          </a:p>
          <a:p>
            <a:pPr lvl="1"/>
            <a:r>
              <a:rPr lang="fi-FI" dirty="0" smtClean="0"/>
              <a:t>Your own contribution</a:t>
            </a:r>
          </a:p>
          <a:p>
            <a:r>
              <a:rPr lang="en-US" dirty="0" smtClean="0"/>
              <a:t>The presentation should have a structure</a:t>
            </a:r>
          </a:p>
          <a:p>
            <a:pPr lvl="1"/>
            <a:r>
              <a:rPr lang="en-US" dirty="0" smtClean="0"/>
              <a:t>Logical and easy to follow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pictures and examples </a:t>
            </a:r>
          </a:p>
          <a:p>
            <a:pPr lvl="1"/>
            <a:r>
              <a:rPr lang="en-US" dirty="0" smtClean="0"/>
              <a:t>Preferably your own; acknowledge any borrowed pictures on the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Presentation structure</a:t>
            </a:r>
            <a:endParaRPr lang="fi-FI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Begin by 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introducing the topic</a:t>
            </a:r>
            <a:r>
              <a:rPr lang="fi-FI" dirty="0" smtClean="0"/>
              <a:t>; set the scene </a:t>
            </a:r>
          </a:p>
          <a:p>
            <a:r>
              <a:rPr lang="fi-FI" dirty="0" smtClean="0"/>
              <a:t>Next, give an 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outline</a:t>
            </a:r>
            <a:r>
              <a:rPr lang="fi-FI" dirty="0" smtClean="0"/>
              <a:t> for the talk</a:t>
            </a:r>
          </a:p>
          <a:p>
            <a:pPr lvl="1"/>
            <a:r>
              <a:rPr lang="en-US" dirty="0" smtClean="0"/>
              <a:t>What are you going to talk about</a:t>
            </a:r>
            <a:endParaRPr lang="fi-FI" dirty="0" smtClean="0"/>
          </a:p>
          <a:p>
            <a:pPr lvl="1"/>
            <a:r>
              <a:rPr lang="fi-FI" dirty="0" smtClean="0"/>
              <a:t>Why is it important</a:t>
            </a:r>
          </a:p>
          <a:p>
            <a:r>
              <a:rPr lang="en-US" dirty="0" smtClean="0"/>
              <a:t>For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main content</a:t>
            </a:r>
            <a:r>
              <a:rPr lang="en-US" dirty="0" smtClean="0"/>
              <a:t>, focus on what is useful for the audience</a:t>
            </a:r>
          </a:p>
          <a:p>
            <a:pPr lvl="1"/>
            <a:r>
              <a:rPr lang="en-US" dirty="0" smtClean="0"/>
              <a:t>Don’t try to repeat everything that is in the paper</a:t>
            </a:r>
            <a:endParaRPr lang="fi-FI" dirty="0" smtClean="0"/>
          </a:p>
          <a:p>
            <a:r>
              <a:rPr lang="fi-FI" dirty="0" smtClean="0"/>
              <a:t>Close with a summary or conclusion</a:t>
            </a:r>
          </a:p>
          <a:p>
            <a:pPr lvl="1"/>
            <a:r>
              <a:rPr lang="en-US" dirty="0" smtClean="0"/>
              <a:t>What should we remember: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take-home message</a:t>
            </a:r>
            <a:endParaRPr lang="fi-FI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4689</TotalTime>
  <Words>318</Words>
  <Application>Microsoft Office PowerPoint</Application>
  <PresentationFormat>On-screen Show (4:3)</PresentationFormat>
  <Paragraphs>60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T-110.5290 Seminar on Network Security 2010</vt:lpstr>
      <vt:lpstr>Today’s agenda</vt:lpstr>
      <vt:lpstr>Seminar arrangements</vt:lpstr>
      <vt:lpstr>Seminar</vt:lpstr>
      <vt:lpstr>Grading</vt:lpstr>
      <vt:lpstr>Opponent tasks</vt:lpstr>
      <vt:lpstr>Advice for the presentation</vt:lpstr>
      <vt:lpstr>What is a good presentation</vt:lpstr>
      <vt:lpstr>Presentation structure</vt:lpstr>
      <vt:lpstr>Some detailed advice</vt:lpstr>
      <vt:lpstr>Questions?</vt:lpstr>
    </vt:vector>
  </TitlesOfParts>
  <Company>TKK / TML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T-110.5190 Seminar on Network Security</dc:title>
  <dc:creator>Tuomas Aura</dc:creator>
  <cp:lastModifiedBy>Tuomas Aura</cp:lastModifiedBy>
  <cp:revision>351</cp:revision>
  <dcterms:created xsi:type="dcterms:W3CDTF">2008-04-21T11:46:57Z</dcterms:created>
  <dcterms:modified xsi:type="dcterms:W3CDTF">2010-11-30T17:31:19Z</dcterms:modified>
</cp:coreProperties>
</file>